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3" r:id="rId8"/>
    <p:sldId id="264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8/24/2024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6D3870-B545-20AB-2884-942E7B77C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50013"/>
            <a:ext cx="10157552" cy="50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7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0DC9-E625-8298-D4DF-1C71A62A88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2400" dirty="0">
                <a:solidFill>
                  <a:srgbClr val="7030A0"/>
                </a:solidFill>
              </a:rPr>
              <a:t>گزارش عملکرد هفته سلامت مرداد 1403</a:t>
            </a:r>
            <a:br>
              <a:rPr lang="fa-IR" sz="2400" dirty="0">
                <a:solidFill>
                  <a:srgbClr val="7030A0"/>
                </a:solidFill>
              </a:rPr>
            </a:br>
            <a:br>
              <a:rPr lang="fa-IR" sz="2400" dirty="0">
                <a:solidFill>
                  <a:srgbClr val="7030A0"/>
                </a:solidFill>
              </a:rPr>
            </a:br>
            <a:r>
              <a:rPr lang="fa-IR" sz="1800" dirty="0">
                <a:solidFill>
                  <a:schemeClr val="tx1"/>
                </a:solidFill>
              </a:rPr>
              <a:t>5مرداد روز جهانی هپاتیت</a:t>
            </a:r>
            <a:br>
              <a:rPr lang="fa-IR" sz="1800" dirty="0">
                <a:solidFill>
                  <a:schemeClr val="tx1"/>
                </a:solidFill>
              </a:rPr>
            </a:br>
            <a:br>
              <a:rPr lang="fa-IR" sz="1800" dirty="0">
                <a:solidFill>
                  <a:schemeClr val="tx1"/>
                </a:solidFill>
              </a:rPr>
            </a:br>
            <a:r>
              <a:rPr lang="fa-IR" sz="1800" dirty="0">
                <a:solidFill>
                  <a:schemeClr val="tx1"/>
                </a:solidFill>
              </a:rPr>
              <a:t>6-10مرداد هفته جهانی تغذیه با شیر مادر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2986C-D2BE-1F43-C840-E5D7E3D9BD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a-IR" sz="1800" dirty="0">
                <a:solidFill>
                  <a:srgbClr val="0070C0"/>
                </a:solidFill>
              </a:rPr>
              <a:t>مرکز آموزشی درمانی بیمارستان شریعتی</a:t>
            </a:r>
          </a:p>
          <a:p>
            <a:endParaRPr lang="fa-IR" dirty="0">
              <a:solidFill>
                <a:schemeClr val="tx1"/>
              </a:solidFill>
            </a:endParaRPr>
          </a:p>
          <a:p>
            <a:r>
              <a:rPr lang="fa-IR" dirty="0">
                <a:solidFill>
                  <a:schemeClr val="tx1"/>
                </a:solidFill>
              </a:rPr>
              <a:t>واحد آموزش سلامت</a:t>
            </a:r>
          </a:p>
          <a:p>
            <a:endParaRPr lang="fa-IR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8BDBE-B8F0-0C77-2652-65DF52CC6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7" y="143219"/>
            <a:ext cx="2752725" cy="10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5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9BCAB-FAF8-3F1E-3D1D-9E7A3C14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/>
              <a:t>          تابلو نویسی بخش های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FA292-5A11-A10F-9AC7-3F8F134A9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0707" y="3292074"/>
            <a:ext cx="3897776" cy="292333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A3F42-A2CE-C2E6-B395-31856899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05" y="1760805"/>
            <a:ext cx="3687399" cy="2517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E1494-1613-146C-956D-31B4EBBC2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786" y="1760805"/>
            <a:ext cx="2860465" cy="292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FD174-AB92-8055-2367-42DD0618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برگزاری کارگاه تغذیه با شیر مادر      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F79244-2F42-3D44-2DC0-860051E3C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45032" y="2071221"/>
            <a:ext cx="4165953" cy="412242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41582-0432-2B8F-A444-4C66CB97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641" y="2049452"/>
            <a:ext cx="5554605" cy="41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2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B8BF-303F-EE26-6EEC-0CA50EF8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آموزش گروهی به مادران در خصوص      </a:t>
            </a:r>
            <a:br>
              <a:rPr lang="fa-IR" dirty="0"/>
            </a:br>
            <a:r>
              <a:rPr lang="fa-IR" dirty="0"/>
              <a:t>شیر مادر و هپاتیت               </a:t>
            </a:r>
            <a:br>
              <a:rPr lang="fa-IR" dirty="0"/>
            </a:br>
            <a:r>
              <a:rPr lang="fa-IR" dirty="0"/>
              <a:t>           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B5B48D-030A-1C63-63F9-0B7DE64E0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215" y="2351549"/>
            <a:ext cx="2602135" cy="30856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11AE5-1694-A1B2-E2F8-E52F57765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06" y="3572380"/>
            <a:ext cx="3932850" cy="2228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4BBD7E-DAF0-31A1-DEA5-E90A66FC7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11" y="2699133"/>
            <a:ext cx="3701667" cy="2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83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5516-DC8C-339E-1081-C0D6B10B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790" y="2517114"/>
            <a:ext cx="10058400" cy="1371600"/>
          </a:xfrm>
        </p:spPr>
        <p:txBody>
          <a:bodyPr>
            <a:normAutofit fontScale="90000"/>
          </a:bodyPr>
          <a:lstStyle/>
          <a:p>
            <a:pPr algn="r"/>
            <a:r>
              <a:rPr lang="fa-IR" sz="3600" dirty="0"/>
              <a:t>تهیه پمفلت های آموزشی در ارتباط با انواع هپاتیت و روش های پیشگیری و در مان توسط بخش های بستری و واحد آموزش سلامت بیمارستان شریعتی.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393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40778E-410A-E49E-0BE9-B126420619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694470"/>
              </p:ext>
            </p:extLst>
          </p:nvPr>
        </p:nvGraphicFramePr>
        <p:xfrm>
          <a:off x="477397" y="595312"/>
          <a:ext cx="11167432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20" imgH="5667215" progId="Acrobat.Document.DC">
                  <p:embed/>
                </p:oleObj>
              </mc:Choice>
              <mc:Fallback>
                <p:oleObj name="Acrobat Document" r:id="rId2" imgW="8019720" imgH="566721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7397" y="595312"/>
                        <a:ext cx="11167432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0515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8707668-CA5A-50F9-FA17-C5BB445507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774819"/>
              </p:ext>
            </p:extLst>
          </p:nvPr>
        </p:nvGraphicFramePr>
        <p:xfrm>
          <a:off x="826265" y="550843"/>
          <a:ext cx="10499075" cy="5871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910588" imgH="7226173" progId="Word.Document.12">
                  <p:embed/>
                </p:oleObj>
              </mc:Choice>
              <mc:Fallback>
                <p:oleObj name="Document" r:id="rId2" imgW="9910588" imgH="72261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6265" y="550843"/>
                        <a:ext cx="10499075" cy="5871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512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F3A7C-34FB-2E60-C87E-EEA82040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23" y="2743199"/>
            <a:ext cx="9070848" cy="1938861"/>
          </a:xfrm>
        </p:spPr>
        <p:txBody>
          <a:bodyPr/>
          <a:lstStyle/>
          <a:p>
            <a:r>
              <a:rPr lang="fa-IR" sz="4000" dirty="0"/>
              <a:t>مرکز آموزشی درمانی شریعتی</a:t>
            </a:r>
            <a:br>
              <a:rPr lang="fa-IR" sz="4000" dirty="0"/>
            </a:br>
            <a:br>
              <a:rPr lang="fa-IR" sz="4000" dirty="0"/>
            </a:br>
            <a:r>
              <a:rPr lang="fa-IR" sz="4000" dirty="0"/>
              <a:t>مرداد 1403</a:t>
            </a:r>
            <a:br>
              <a:rPr lang="fa-IR" sz="4000" dirty="0"/>
            </a:br>
            <a:br>
              <a:rPr lang="fa-IR" sz="2000" dirty="0"/>
            </a:br>
            <a:r>
              <a:rPr lang="fa-IR" sz="2000" dirty="0"/>
              <a:t>                                                                                         </a:t>
            </a:r>
            <a:br>
              <a:rPr lang="fa-IR" sz="2000" dirty="0"/>
            </a:br>
            <a:br>
              <a:rPr lang="fa-IR" sz="2000" dirty="0"/>
            </a:br>
            <a:r>
              <a:rPr lang="fa-IR" sz="2000" dirty="0"/>
              <a:t>                                                                                       </a:t>
            </a:r>
            <a:r>
              <a:rPr lang="fa-IR" sz="2000" dirty="0">
                <a:solidFill>
                  <a:srgbClr val="7030A0"/>
                </a:solidFill>
              </a:rPr>
              <a:t>واحد آموزش سلامت</a:t>
            </a:r>
            <a:br>
              <a:rPr lang="fa-IR" sz="4000" dirty="0"/>
            </a:br>
            <a:br>
              <a:rPr lang="fa-IR" sz="2000" dirty="0"/>
            </a:br>
            <a:br>
              <a:rPr lang="fa-IR" sz="2000" dirty="0"/>
            </a:br>
            <a:br>
              <a:rPr lang="fa-IR" sz="2000" dirty="0"/>
            </a:br>
            <a:r>
              <a:rPr lang="fa-IR" sz="2000" dirty="0"/>
              <a:t>                                                                             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FF2F5-2B3A-6783-1771-89E89918A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a-IR" sz="2000" dirty="0">
              <a:solidFill>
                <a:srgbClr val="7030A0"/>
              </a:solidFill>
            </a:endParaRPr>
          </a:p>
          <a:p>
            <a:endParaRPr lang="fa-IR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135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204</TotalTime>
  <Words>102</Words>
  <Application>Microsoft Office PowerPoint</Application>
  <PresentationFormat>Widescreen</PresentationFormat>
  <Paragraphs>9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Garamond</vt:lpstr>
      <vt:lpstr>Savon</vt:lpstr>
      <vt:lpstr>Adobe Acrobat Document</vt:lpstr>
      <vt:lpstr>Microsoft Word Document</vt:lpstr>
      <vt:lpstr>PowerPoint Presentation</vt:lpstr>
      <vt:lpstr>گزارش عملکرد هفته سلامت مرداد 1403  5مرداد روز جهانی هپاتیت  6-10مرداد هفته جهانی تغذیه با شیر مادر</vt:lpstr>
      <vt:lpstr>          تابلو نویسی بخش های</vt:lpstr>
      <vt:lpstr>برگزاری کارگاه تغذیه با شیر مادر       </vt:lpstr>
      <vt:lpstr>آموزش گروهی به مادران در خصوص       شیر مادر و هپاتیت                            </vt:lpstr>
      <vt:lpstr>تهیه پمفلت های آموزشی در ارتباط با انواع هپاتیت و روش های پیشگیری و در مان توسط بخش های بستری و واحد آموزش سلامت بیمارستان شریعتی.</vt:lpstr>
      <vt:lpstr>PowerPoint Presentation</vt:lpstr>
      <vt:lpstr>PowerPoint Presentation</vt:lpstr>
      <vt:lpstr>مرکز آموزشی درمانی شریعتی  مرداد 1403                                                                                                                                                                                    واحد آموزش سلامت                                                        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گزارش عملکرد هفته سلامت مرداد 1403  5مرداد روز جهانی هپاتیت  6-10مرداد هفته جهانی تغذیه با شیر مادر</dc:title>
  <dc:creator>adm</dc:creator>
  <cp:lastModifiedBy>adm</cp:lastModifiedBy>
  <cp:revision>3</cp:revision>
  <dcterms:created xsi:type="dcterms:W3CDTF">2024-08-20T08:58:52Z</dcterms:created>
  <dcterms:modified xsi:type="dcterms:W3CDTF">2024-08-24T06:24:04Z</dcterms:modified>
</cp:coreProperties>
</file>